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5" r:id="rId11"/>
    <p:sldId id="264" r:id="rId12"/>
    <p:sldId id="289" r:id="rId13"/>
    <p:sldId id="267" r:id="rId14"/>
    <p:sldId id="288" r:id="rId15"/>
    <p:sldId id="287" r:id="rId16"/>
    <p:sldId id="274" r:id="rId17"/>
    <p:sldId id="270" r:id="rId18"/>
    <p:sldId id="273" r:id="rId19"/>
    <p:sldId id="290" r:id="rId20"/>
    <p:sldId id="285" r:id="rId21"/>
    <p:sldId id="268" r:id="rId22"/>
    <p:sldId id="276" r:id="rId23"/>
    <p:sldId id="269" r:id="rId24"/>
    <p:sldId id="277" r:id="rId25"/>
    <p:sldId id="278" r:id="rId26"/>
    <p:sldId id="271" r:id="rId27"/>
    <p:sldId id="286" r:id="rId28"/>
    <p:sldId id="279" r:id="rId29"/>
    <p:sldId id="281" r:id="rId30"/>
    <p:sldId id="280" r:id="rId31"/>
    <p:sldId id="27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56189-EE8C-BA42-BA7B-9E26D271C9A7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01FA-C91B-554B-8818-6908C4AEB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7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Meme: Eventually, all patterns become a part of the language.</a:t>
            </a:r>
            <a:r>
              <a:rPr lang="en-US" baseline="0" dirty="0" smtClean="0"/>
              <a:t> (source unknown)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6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001FA-C91B-554B-8818-6908C4AEBB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28562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Ruby Concurrency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D’Antonio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mster-gam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9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ent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mblr_l6amlfIgQT1qd0axh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4998" y="0"/>
            <a:ext cx="12201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mi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c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53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797" y="0"/>
            <a:ext cx="10137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rTask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5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nny-philadelphia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69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2192" cy="4769626"/>
          </a:xfrm>
          <a:prstGeom prst="rect">
            <a:avLst/>
          </a:prstGeom>
        </p:spPr>
      </p:pic>
      <p:pic>
        <p:nvPicPr>
          <p:cNvPr id="3" name="Picture 2" descr="Po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05" y="0"/>
            <a:ext cx="4226622" cy="60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1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ll-Lumbergh-Gary-Cole-Office-Spa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626" y="1"/>
            <a:ext cx="11096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ashTestDummy-2-8544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1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ctor-Timer-Supervi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clear Cooling Tower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484" y="0"/>
            <a:ext cx="10677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 1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88925" cy="6858000"/>
          </a:xfrm>
          <a:prstGeom prst="rect">
            <a:avLst/>
          </a:prstGeom>
        </p:spPr>
      </p:pic>
      <p:pic>
        <p:nvPicPr>
          <p:cNvPr id="5" name="Picture 4" descr="EM 1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0"/>
            <a:ext cx="37973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3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35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8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clear-reactor-meltdow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5976"/>
            <a:ext cx="9144000" cy="76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8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 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1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7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_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8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4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7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24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uloid 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4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Write Code!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github.com/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jdantonio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@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Unicode MS"/>
                <a:cs typeface="Arial Unicode MS"/>
              </a:rPr>
              <a:t>jerrydantonio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0384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-to-the-future-delorean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96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64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tur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-ca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09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en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3_super_mutants_line-u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200"/>
            <a:ext cx="9144000" cy="44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513</TotalTime>
  <Words>29</Words>
  <Application>Microsoft Macintosh PowerPoint</Application>
  <PresentationFormat>On-screen Show (4:3)</PresentationFormat>
  <Paragraphs>7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 Black </vt:lpstr>
      <vt:lpstr>Ruby Concurrency Jerry D’Antonio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D'Antonio</dc:creator>
  <cp:lastModifiedBy>Jerry D'Antonio</cp:lastModifiedBy>
  <cp:revision>68</cp:revision>
  <dcterms:created xsi:type="dcterms:W3CDTF">2013-10-15T22:49:47Z</dcterms:created>
  <dcterms:modified xsi:type="dcterms:W3CDTF">2013-11-07T00:42:14Z</dcterms:modified>
</cp:coreProperties>
</file>